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0625" cy="7559675"/>
  <p:notesSz cx="7772400" cy="10058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Imagen 3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Imagen 3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SV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s-SV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E16C1C59-13AC-4383-9881-4D56207942F0}" type="slidenum">
              <a:rPr lang="es-SV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‹Nº›</a:t>
            </a:fld>
            <a:endParaRPr lang="es-SV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n 38"/>
          <p:cNvPicPr/>
          <p:nvPr/>
        </p:nvPicPr>
        <p:blipFill>
          <a:blip r:embed="rId2"/>
          <a:stretch/>
        </p:blipFill>
        <p:spPr>
          <a:xfrm>
            <a:off x="-1874520" y="72000"/>
            <a:ext cx="13312800" cy="7488000"/>
          </a:xfrm>
          <a:prstGeom prst="rect">
            <a:avLst/>
          </a:prstGeom>
          <a:ln>
            <a:noFill/>
          </a:ln>
        </p:spPr>
      </p:pic>
      <p:sp>
        <p:nvSpPr>
          <p:cNvPr id="40" name="TextShape 1"/>
          <p:cNvSpPr txBox="1"/>
          <p:nvPr/>
        </p:nvSpPr>
        <p:spPr>
          <a:xfrm>
            <a:off x="1152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Empezamo a las 9:30 PM</a:t>
            </a:r>
          </a:p>
        </p:txBody>
      </p:sp>
      <p:sp>
        <p:nvSpPr>
          <p:cNvPr id="41" name="TextShape 2"/>
          <p:cNvSpPr txBox="1"/>
          <p:nvPr/>
        </p:nvSpPr>
        <p:spPr>
          <a:xfrm>
            <a:off x="5760000" y="6480000"/>
            <a:ext cx="29725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SV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Empezamos a las 9: 30 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¿Por que se cambia el ancho automaticamente en el CSV?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 los archivos CSV no importa el largo, ya que el delimitador (;) es el que determina hasta donde llegan las columnas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¿Compras exentas a donde van?</a:t>
            </a:r>
          </a:p>
        </p:txBody>
      </p:sp>
      <p:sp>
        <p:nvSpPr>
          <p:cNvPr id="6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hay un detalle para proveedores </a:t>
            </a:r>
            <a:r>
              <a:rPr lang="es-SV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EXENTOS</a:t>
            </a:r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asi que deben ponerse en el anexo de proveedores inscritos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¿Van las facturas consumidor final el detalle de clientes?</a:t>
            </a:r>
          </a:p>
        </p:txBody>
      </p:sp>
      <p:sp>
        <p:nvSpPr>
          <p:cNvPr id="6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 siempre que sean </a:t>
            </a:r>
            <a:r>
              <a:rPr lang="es-SV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mayores</a:t>
            </a:r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200 dls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¿Como Generar El CSV?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br/>
            <a:br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Ya no se generan como antes, dandole  guardar como, y luego seleccionar CSV, sino que la plantilla la genera automaticamente con el punto y coma desde un boton dentro de la plantilla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¿Por que el orden de las columnas no coincide?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Las plantillas no necesariamente respetan el orden de las guías de Hacienda, sin embargo al momento de generar el </a:t>
            </a:r>
            <a:r>
              <a:rPr lang="es-SV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CSV </a:t>
            </a:r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plantilla las ordena en el orden correcto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¿Diferencias entre sumario y detalle?</a:t>
            </a:r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Sumario: Sumatoria de todo el detalle, es decir un consolidado del detalle</a:t>
            </a:r>
          </a:p>
          <a:p>
            <a:pPr algn="ctr"/>
            <a:br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Detalle: documento por documento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¿Ventas menores a $200 ?</a:t>
            </a:r>
          </a:p>
        </p:txBody>
      </p:sp>
      <p:sp>
        <p:nvSpPr>
          <p:cNvPr id="4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Facturas menores de $200.00 de consumidor final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¿Largo &gt; 40 caracteres?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 largo mayor de 40 caracteres en los nombres parece no estar siendo tomado en cuenta es decir que podes ponerlo completo el nombre.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¿Pueden llevar comas y puntos?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Pueden llevar . Los nombres y puede llevar , pero no puede llevar ; </a:t>
            </a:r>
            <a:br/>
            <a:br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Ejemplo podria ser : </a:t>
            </a:r>
          </a:p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Intcomex LLC. S, A. de C.V.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¿Cual es la diferencia entre Acreedores y Proveedores?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Acreedores: todos los acreedores que estan en el balance de comprobación, saldos de cuentas</a:t>
            </a:r>
            <a:br/>
            <a:br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Proveedores (Inscritos, Extranjeros, Excluídos): Libros de 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¿Cual es la diferencia entre Clientes  y Deudores?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Clientes: Son los  libros de IVA de ventas (Consumidor y Contribuyentes) a excepción de las ventas menores a $200.00</a:t>
            </a:r>
            <a:br/>
            <a:br/>
            <a:r>
              <a:rPr lang="es-SV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Deudores: Saldos de cuentas por cobrar según Balance de comprobación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371</Words>
  <Application>Microsoft Office PowerPoint</Application>
  <PresentationFormat>Personalizado</PresentationFormat>
  <Paragraphs>29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Symbol</vt:lpstr>
      <vt:lpstr>Times New Roman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/>
  <dc:description/>
  <cp:lastModifiedBy>WIN10</cp:lastModifiedBy>
  <cp:revision>4</cp:revision>
  <dcterms:created xsi:type="dcterms:W3CDTF">2020-07-15T17:44:53Z</dcterms:created>
  <dcterms:modified xsi:type="dcterms:W3CDTF">2020-07-16T02:50:24Z</dcterms:modified>
  <dc:language>es-SV</dc:language>
</cp:coreProperties>
</file>